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82" r:id="rId2"/>
    <p:sldId id="310" r:id="rId3"/>
    <p:sldId id="298" r:id="rId4"/>
    <p:sldId id="312" r:id="rId5"/>
    <p:sldId id="313" r:id="rId6"/>
    <p:sldId id="314" r:id="rId7"/>
    <p:sldId id="315" r:id="rId8"/>
    <p:sldId id="316" r:id="rId9"/>
    <p:sldId id="300" r:id="rId10"/>
  </p:sldIdLst>
  <p:sldSz cx="9144000" cy="6858000" type="screen4x3"/>
  <p:notesSz cx="6769100" cy="9906000"/>
  <p:embeddedFontLst>
    <p:embeddedFont>
      <p:font typeface="HY견고딕" panose="02030600000101010101" pitchFamily="18" charset="-127"/>
      <p:regular r:id="rId12"/>
    </p:embeddedFont>
    <p:embeddedFont>
      <p:font typeface="나눔고딕" panose="020B0600000101010101" charset="-127"/>
      <p:regular r:id="rId13"/>
      <p:bold r:id="rId14"/>
    </p:embeddedFont>
    <p:embeddedFont>
      <p:font typeface="나눔명조" panose="020B0600000101010101" charset="-127"/>
      <p:regular r:id="rId15"/>
      <p:bold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orient="horz" pos="14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3288">
          <p15:clr>
            <a:srgbClr val="A4A3A4"/>
          </p15:clr>
        </p15:guide>
        <p15:guide id="5" pos="68">
          <p15:clr>
            <a:srgbClr val="A4A3A4"/>
          </p15:clr>
        </p15:guide>
        <p15:guide id="6" pos="1565">
          <p15:clr>
            <a:srgbClr val="A4A3A4"/>
          </p15:clr>
        </p15:guide>
        <p15:guide id="7" pos="476">
          <p15:clr>
            <a:srgbClr val="A4A3A4"/>
          </p15:clr>
        </p15:guide>
        <p15:guide id="8" pos="1882">
          <p15:clr>
            <a:srgbClr val="A4A3A4"/>
          </p15:clr>
        </p15:guide>
        <p15:guide id="9" pos="2018">
          <p15:clr>
            <a:srgbClr val="A4A3A4"/>
          </p15:clr>
        </p15:guide>
        <p15:guide id="10" pos="7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AAC2"/>
    <a:srgbClr val="E8E8E8"/>
    <a:srgbClr val="E2E2E2"/>
    <a:srgbClr val="E4EFF4"/>
    <a:srgbClr val="CEE2EA"/>
    <a:srgbClr val="A1C8D7"/>
    <a:srgbClr val="9966FF"/>
    <a:srgbClr val="7747B7"/>
    <a:srgbClr val="9999FF"/>
    <a:srgbClr val="1FE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83" autoAdjust="0"/>
    <p:restoredTop sz="94660"/>
  </p:normalViewPr>
  <p:slideViewPr>
    <p:cSldViewPr>
      <p:cViewPr varScale="1">
        <p:scale>
          <a:sx n="108" d="100"/>
          <a:sy n="108" d="100"/>
        </p:scale>
        <p:origin x="2172" y="108"/>
      </p:cViewPr>
      <p:guideLst>
        <p:guide orient="horz" pos="572"/>
        <p:guide orient="horz" pos="1480"/>
        <p:guide orient="horz" pos="845"/>
        <p:guide pos="3288"/>
        <p:guide pos="68"/>
        <p:guide pos="1565"/>
        <p:guide pos="476"/>
        <p:guide pos="1882"/>
        <p:guide pos="2018"/>
        <p:guide pos="74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586" y="-90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870C5-E39E-4D4A-8B97-122E944BE205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62BB-DACB-4090-9EB0-C718CC4DFD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nhn\바탕 화면\하늘수채\그림1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753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 userDrawn="1"/>
        </p:nvSpPr>
        <p:spPr>
          <a:xfrm>
            <a:off x="3563888" y="6233750"/>
            <a:ext cx="21579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spc="-30" dirty="0" err="1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30" dirty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spc="-3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2815722" y="1006854"/>
            <a:ext cx="3556478" cy="4582386"/>
          </a:xfrm>
          <a:prstGeom prst="rect">
            <a:avLst/>
          </a:prstGeom>
          <a:gradFill>
            <a:gsLst>
              <a:gs pos="0">
                <a:srgbClr val="E8E8E8"/>
              </a:gs>
              <a:gs pos="56000">
                <a:schemeClr val="bg1"/>
              </a:gs>
            </a:gsLst>
            <a:lin ang="3600000" scaled="0"/>
          </a:gradFill>
          <a:ln>
            <a:noFill/>
          </a:ln>
          <a:effectLst>
            <a:outerShdw blurRad="355600" dist="101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2926225" y="1119066"/>
            <a:ext cx="3335473" cy="4357963"/>
          </a:xfrm>
          <a:prstGeom prst="rect">
            <a:avLst/>
          </a:prstGeom>
          <a:noFill/>
          <a:ln w="63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2977790" y="1168647"/>
            <a:ext cx="3232342" cy="4258800"/>
          </a:xfrm>
          <a:prstGeom prst="rect">
            <a:avLst/>
          </a:prstGeom>
          <a:noFill/>
          <a:ln w="317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203575" y="1654200"/>
            <a:ext cx="2016125" cy="2232248"/>
          </a:xfrm>
        </p:spPr>
        <p:txBody>
          <a:bodyPr anchor="t">
            <a:normAutofit/>
          </a:bodyPr>
          <a:lstStyle>
            <a:lvl1pPr algn="l">
              <a:defRPr sz="4200"/>
            </a:lvl1pPr>
          </a:lstStyle>
          <a:p>
            <a:r>
              <a:rPr lang="ko-KR" altLang="en-US"/>
              <a:t>문서의</a:t>
            </a:r>
            <a:br>
              <a:rPr lang="en-US" altLang="ko-KR"/>
            </a:br>
            <a:r>
              <a:rPr lang="ko-KR" altLang="en-US"/>
              <a:t>제목</a:t>
            </a:r>
          </a:p>
        </p:txBody>
      </p:sp>
      <p:sp>
        <p:nvSpPr>
          <p:cNvPr id="2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203575" y="1196752"/>
            <a:ext cx="2016125" cy="432048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>
                <a:solidFill>
                  <a:srgbClr val="6EAAC2"/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소제목</a:t>
            </a:r>
          </a:p>
        </p:txBody>
      </p:sp>
      <p:sp>
        <p:nvSpPr>
          <p:cNvPr id="2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203575" y="5013176"/>
            <a:ext cx="2016125" cy="288032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bg1">
                    <a:lumMod val="6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작성자 </a:t>
            </a:r>
            <a:r>
              <a:rPr lang="en-US" altLang="ko-KR" dirty="0"/>
              <a:t>/ </a:t>
            </a:r>
            <a:r>
              <a:rPr lang="ko-KR" altLang="en-US" dirty="0"/>
              <a:t>작성일</a:t>
            </a:r>
            <a:endParaRPr lang="en-US" altLang="ko-KR" dirty="0"/>
          </a:p>
          <a:p>
            <a:pPr lvl="0"/>
            <a:endParaRPr lang="en-US" altLang="ko-KR" dirty="0"/>
          </a:p>
        </p:txBody>
      </p:sp>
      <p:sp>
        <p:nvSpPr>
          <p:cNvPr id="12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nhn\바탕 화면\하늘수채\그림3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69900" y="2798316"/>
            <a:ext cx="8229600" cy="11430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|</a:t>
            </a:r>
            <a:r>
              <a:rPr lang="ko-KR" altLang="en-US" dirty="0"/>
              <a:t>꼭지제목</a:t>
            </a:r>
            <a:r>
              <a:rPr lang="en-US" altLang="ko-KR" dirty="0"/>
              <a:t>|</a:t>
            </a:r>
            <a:endParaRPr lang="ko-KR" altLang="en-US" dirty="0"/>
          </a:p>
        </p:txBody>
      </p:sp>
      <p:sp>
        <p:nvSpPr>
          <p:cNvPr id="8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473052" y="646088"/>
            <a:ext cx="2736478" cy="648072"/>
          </a:xfrm>
        </p:spPr>
        <p:txBody>
          <a:bodyPr>
            <a:normAutofit/>
          </a:bodyPr>
          <a:lstStyle>
            <a:lvl1pPr algn="l">
              <a:defRPr sz="1800" b="1"/>
            </a:lvl1pPr>
          </a:lstStyle>
          <a:p>
            <a:r>
              <a:rPr lang="ko-KR" altLang="en-US"/>
              <a:t>시의제목</a:t>
            </a:r>
          </a:p>
        </p:txBody>
      </p:sp>
      <p:sp>
        <p:nvSpPr>
          <p:cNvPr id="1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477416" y="2017980"/>
            <a:ext cx="2742284" cy="2131099"/>
          </a:xfrm>
        </p:spPr>
        <p:txBody>
          <a:bodyPr/>
          <a:lstStyle>
            <a:lvl1pPr marL="0" indent="0">
              <a:buNone/>
              <a:defRPr sz="11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 작성하세요</a:t>
            </a:r>
            <a:r>
              <a:rPr lang="en-US" altLang="ko-KR"/>
              <a:t>.</a:t>
            </a:r>
          </a:p>
          <a:p>
            <a:pPr lvl="0"/>
            <a:endParaRPr lang="en-US" altLang="ko-KR"/>
          </a:p>
        </p:txBody>
      </p:sp>
      <p:sp>
        <p:nvSpPr>
          <p:cNvPr id="19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2474245" y="1300510"/>
            <a:ext cx="2745456" cy="288032"/>
          </a:xfrm>
        </p:spPr>
        <p:txBody>
          <a:bodyPr anchor="ctr">
            <a:normAutofit/>
          </a:bodyPr>
          <a:lstStyle>
            <a:lvl1pPr marL="0" indent="0">
              <a:buNone/>
              <a:defRPr sz="12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작가의 이름</a:t>
            </a:r>
          </a:p>
        </p:txBody>
      </p:sp>
      <p:sp>
        <p:nvSpPr>
          <p:cNvPr id="12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018282" y="764704"/>
            <a:ext cx="1466156" cy="432048"/>
          </a:xfrm>
        </p:spPr>
        <p:txBody>
          <a:bodyPr>
            <a:normAutofit/>
          </a:bodyPr>
          <a:lstStyle>
            <a:lvl1pPr algn="l">
              <a:defRPr sz="1800" b="1"/>
            </a:lvl1pPr>
          </a:lstStyle>
          <a:p>
            <a:r>
              <a:rPr lang="ko-KR" altLang="en-US"/>
              <a:t>작가소개</a:t>
            </a:r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843808" y="2819028"/>
            <a:ext cx="2375892" cy="970012"/>
          </a:xfrm>
        </p:spPr>
        <p:txBody>
          <a:bodyPr>
            <a:normAutofit/>
          </a:bodyPr>
          <a:lstStyle>
            <a:lvl1pPr marL="0" indent="0">
              <a:buNone/>
              <a:defRPr sz="11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작성하세요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3" name="텍스트 개체 틀 3"/>
          <p:cNvSpPr>
            <a:spLocks noGrp="1"/>
          </p:cNvSpPr>
          <p:nvPr>
            <p:ph type="body" sz="half" idx="13" hasCustomPrompt="1"/>
          </p:nvPr>
        </p:nvSpPr>
        <p:spPr>
          <a:xfrm>
            <a:off x="1019793" y="1239618"/>
            <a:ext cx="1464645" cy="317173"/>
          </a:xfrm>
        </p:spPr>
        <p:txBody>
          <a:bodyPr anchor="ctr">
            <a:normAutofit/>
          </a:bodyPr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| </a:t>
            </a:r>
            <a:r>
              <a:rPr lang="ko-KR" altLang="en-US"/>
              <a:t>작가이름 </a:t>
            </a:r>
            <a:r>
              <a:rPr lang="en-US" altLang="ko-KR"/>
              <a:t>|</a:t>
            </a:r>
            <a:endParaRPr lang="ko-KR" altLang="en-US"/>
          </a:p>
        </p:txBody>
      </p:sp>
      <p:sp>
        <p:nvSpPr>
          <p:cNvPr id="14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2836599" y="2436128"/>
            <a:ext cx="2383101" cy="344800"/>
          </a:xfrm>
        </p:spPr>
        <p:txBody>
          <a:bodyPr anchor="ctr">
            <a:normAutofit/>
          </a:bodyPr>
          <a:lstStyle>
            <a:lvl1pPr marL="0" indent="0">
              <a:buNone/>
              <a:defRPr sz="12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약력</a:t>
            </a:r>
            <a:endParaRPr lang="en-US" altLang="ko-KR"/>
          </a:p>
        </p:txBody>
      </p:sp>
      <p:pic>
        <p:nvPicPr>
          <p:cNvPr id="16" name="Picture 2" descr="C:\Documents and Settings\nhn\바탕 화면\현대시문학자료\은하랑.jpg"/>
          <p:cNvPicPr>
            <a:picLocks noChangeAspect="1" noChangeArrowheads="1"/>
          </p:cNvPicPr>
          <p:nvPr userDrawn="1"/>
        </p:nvPicPr>
        <p:blipFill>
          <a:blip r:embed="rId3" cstate="print">
            <a:grayscl/>
            <a:lum contrast="5000"/>
          </a:blip>
          <a:srcRect/>
          <a:stretch>
            <a:fillRect/>
          </a:stretch>
        </p:blipFill>
        <p:spPr bwMode="auto">
          <a:xfrm>
            <a:off x="1151476" y="1981613"/>
            <a:ext cx="1404399" cy="1809759"/>
          </a:xfrm>
          <a:prstGeom prst="rect">
            <a:avLst/>
          </a:prstGeom>
          <a:noFill/>
        </p:spPr>
      </p:pic>
      <p:sp>
        <p:nvSpPr>
          <p:cNvPr id="11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1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nhn\바탕 화면\하늘수채\그림4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2843808" y="823938"/>
            <a:ext cx="3139752" cy="804862"/>
          </a:xfrm>
        </p:spPr>
        <p:txBody>
          <a:bodyPr>
            <a:normAutofit/>
          </a:bodyPr>
          <a:lstStyle>
            <a:lvl1pPr marL="0" indent="0">
              <a:buNone/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내용을 작성하세요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9" name="텍스트 개체 틀 3"/>
          <p:cNvSpPr>
            <a:spLocks noGrp="1"/>
          </p:cNvSpPr>
          <p:nvPr>
            <p:ph type="body" sz="half" idx="14" hasCustomPrompt="1"/>
          </p:nvPr>
        </p:nvSpPr>
        <p:spPr>
          <a:xfrm>
            <a:off x="1071240" y="1230660"/>
            <a:ext cx="864022" cy="57549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|</a:t>
            </a:r>
            <a:r>
              <a:rPr lang="ko-KR" altLang="en-US"/>
              <a:t>시의 제목</a:t>
            </a:r>
            <a:r>
              <a:rPr lang="en-US" altLang="ko-KR"/>
              <a:t>|</a:t>
            </a:r>
          </a:p>
          <a:p>
            <a:pPr lvl="0"/>
            <a:r>
              <a:rPr lang="ko-KR" altLang="en-US"/>
              <a:t>작가이름 作</a:t>
            </a:r>
          </a:p>
        </p:txBody>
      </p:sp>
      <p:sp>
        <p:nvSpPr>
          <p:cNvPr id="15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  <p:sp>
        <p:nvSpPr>
          <p:cNvPr id="18" name="텍스트 개체 틀 3"/>
          <p:cNvSpPr>
            <a:spLocks noGrp="1"/>
          </p:cNvSpPr>
          <p:nvPr>
            <p:ph type="body" sz="half" idx="17" hasCustomPrompt="1"/>
          </p:nvPr>
        </p:nvSpPr>
        <p:spPr>
          <a:xfrm>
            <a:off x="1080438" y="838200"/>
            <a:ext cx="864095" cy="371252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시평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nhn\바탕 화면\하늘수채\그림2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9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1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nhn\바탕 화면\하늘수채\그림3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8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nhn\바탕 화면\하늘수채\그림4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nhn\바탕 화면\하늘수채\그림1_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753"/>
          </a:xfrm>
          <a:prstGeom prst="rect">
            <a:avLst/>
          </a:prstGeom>
          <a:noFill/>
        </p:spPr>
      </p:pic>
      <p:sp>
        <p:nvSpPr>
          <p:cNvPr id="14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7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2843808" y="6371802"/>
            <a:ext cx="864022" cy="338963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800" b="1">
                <a:latin typeface="나눔명조" pitchFamily="18" charset="-127"/>
                <a:ea typeface="나눔명조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바닥글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fld id="{793C75F0-4FDF-431C-B6B2-41F992E67A7C}" type="datetimeFigureOut">
              <a:rPr lang="ko-KR" altLang="en-US" smtClean="0"/>
              <a:pPr/>
              <a:t>2021-01-22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70" r:id="rId3"/>
    <p:sldLayoutId id="2147483666" r:id="rId4"/>
    <p:sldLayoutId id="2147483683" r:id="rId5"/>
    <p:sldLayoutId id="2147483664" r:id="rId6"/>
    <p:sldLayoutId id="2147483665" r:id="rId7"/>
    <p:sldLayoutId id="2147483684" r:id="rId8"/>
    <p:sldLayoutId id="2147483685" r:id="rId9"/>
    <p:sldLayoutId id="2147483661" r:id="rId10"/>
    <p:sldLayoutId id="214748364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나눔명조" pitchFamily="18" charset="-127"/>
          <a:ea typeface="나눔명조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://hangeul.naver.com/font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nhn\바탕 화면\하늘수채\그림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753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2815722" y="1006854"/>
            <a:ext cx="3556478" cy="4582386"/>
          </a:xfrm>
          <a:prstGeom prst="rect">
            <a:avLst/>
          </a:prstGeom>
          <a:gradFill>
            <a:gsLst>
              <a:gs pos="0">
                <a:srgbClr val="E8E8E8"/>
              </a:gs>
              <a:gs pos="56000">
                <a:schemeClr val="bg1"/>
              </a:gs>
            </a:gsLst>
            <a:lin ang="3600000" scaled="0"/>
          </a:gradFill>
          <a:ln>
            <a:noFill/>
          </a:ln>
          <a:effectLst>
            <a:outerShdw blurRad="355600" dist="1016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spc="-150" dirty="0">
              <a:solidFill>
                <a:schemeClr val="tx1">
                  <a:lumMod val="75000"/>
                  <a:lumOff val="2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55781" y="1691283"/>
            <a:ext cx="3169457" cy="1320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ko-KR" altLang="en-US" sz="4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나의 꿈을</a:t>
            </a:r>
            <a:endParaRPr lang="en-US" altLang="ko-KR" sz="4200" spc="-1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95000"/>
              </a:lnSpc>
            </a:pPr>
            <a:r>
              <a:rPr lang="ko-KR" altLang="en-US" sz="4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소개합니다</a:t>
            </a:r>
            <a:r>
              <a:rPr lang="en-US" altLang="ko-KR" sz="4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endParaRPr lang="ko-KR" altLang="en-US" sz="4200" spc="-1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193182" y="5098713"/>
            <a:ext cx="7970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b="1" spc="-100" dirty="0">
                <a:solidFill>
                  <a:schemeClr val="bg1">
                    <a:lumMod val="65000"/>
                  </a:schemeClr>
                </a:solidFill>
                <a:latin typeface="나눔명조" pitchFamily="18" charset="-127"/>
                <a:ea typeface="나눔명조" pitchFamily="18" charset="-127"/>
              </a:rPr>
              <a:t>작성자 </a:t>
            </a:r>
            <a:r>
              <a:rPr lang="en-US" altLang="ko-KR" sz="800" b="1" spc="-100" dirty="0">
                <a:solidFill>
                  <a:schemeClr val="bg1">
                    <a:lumMod val="65000"/>
                  </a:schemeClr>
                </a:solidFill>
                <a:latin typeface="나눔명조" pitchFamily="18" charset="-127"/>
                <a:ea typeface="나눔명조" pitchFamily="18" charset="-127"/>
              </a:rPr>
              <a:t> /  </a:t>
            </a:r>
            <a:r>
              <a:rPr lang="ko-KR" altLang="en-US" sz="800" b="1" spc="-100" dirty="0">
                <a:solidFill>
                  <a:schemeClr val="bg1">
                    <a:lumMod val="65000"/>
                  </a:schemeClr>
                </a:solidFill>
                <a:latin typeface="나눔명조" pitchFamily="18" charset="-127"/>
                <a:ea typeface="나눔명조" pitchFamily="18" charset="-127"/>
              </a:rPr>
              <a:t>작성일</a:t>
            </a:r>
            <a:endParaRPr lang="ko-KR" altLang="en-US" sz="800" b="1" dirty="0">
              <a:solidFill>
                <a:schemeClr val="bg1">
                  <a:lumMod val="6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926225" y="1119066"/>
            <a:ext cx="3335473" cy="4357963"/>
          </a:xfrm>
          <a:prstGeom prst="rect">
            <a:avLst/>
          </a:prstGeom>
          <a:noFill/>
          <a:ln w="63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977790" y="1168647"/>
            <a:ext cx="3232342" cy="4258800"/>
          </a:xfrm>
          <a:prstGeom prst="rect">
            <a:avLst/>
          </a:prstGeom>
          <a:noFill/>
          <a:ln w="31750">
            <a:gradFill>
              <a:gsLst>
                <a:gs pos="0">
                  <a:srgbClr val="A1C8D7"/>
                </a:gs>
                <a:gs pos="100000">
                  <a:srgbClr val="CEE2EA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174132" y="1305217"/>
            <a:ext cx="6636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spc="-80" dirty="0">
                <a:solidFill>
                  <a:srgbClr val="6EAAC2"/>
                </a:solidFill>
                <a:latin typeface="나눔명조" pitchFamily="18" charset="-127"/>
                <a:ea typeface="나눔명조" pitchFamily="18" charset="-127"/>
              </a:rPr>
              <a:t>소제목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nhn\바탕 화면\하늘수채\그림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2" name="부제목 3"/>
          <p:cNvSpPr>
            <a:spLocks noGrp="1"/>
          </p:cNvSpPr>
          <p:nvPr>
            <p:ph type="subTitle" idx="1"/>
          </p:nvPr>
        </p:nvSpPr>
        <p:spPr>
          <a:xfrm>
            <a:off x="2817142" y="1700808"/>
            <a:ext cx="4494724" cy="4248472"/>
          </a:xfrm>
        </p:spPr>
        <p:txBody>
          <a:bodyPr>
            <a:noAutofit/>
          </a:bodyPr>
          <a:lstStyle/>
          <a:p>
            <a:pPr indent="-514350" algn="l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 </a:t>
            </a: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꿈을 갖게 된 계기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514350" algn="l">
              <a:buFontTx/>
              <a:buChar char="-"/>
            </a:pP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나의 특징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514350" algn="l">
              <a:buFontTx/>
              <a:buChar char="-"/>
            </a:pP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크고 작은 목표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514350" algn="l">
              <a:buFontTx/>
              <a:buChar char="-"/>
            </a:pP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 소개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514350" algn="l">
              <a:buFontTx/>
              <a:buChar char="-"/>
            </a:pP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조건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indent="-514350" algn="l">
              <a:buFontTx/>
              <a:buChar char="-"/>
            </a:pP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꿈을 이루기 위한 과정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l"/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 algn="l"/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878066" y="1791492"/>
            <a:ext cx="1029638" cy="1160073"/>
            <a:chOff x="878066" y="1367046"/>
            <a:chExt cx="1029638" cy="1160073"/>
          </a:xfrm>
        </p:grpSpPr>
        <p:sp>
          <p:nvSpPr>
            <p:cNvPr id="34" name="TextBox 33"/>
            <p:cNvSpPr txBox="1"/>
            <p:nvPr/>
          </p:nvSpPr>
          <p:spPr>
            <a:xfrm>
              <a:off x="878066" y="1646397"/>
              <a:ext cx="102963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목차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1158885" y="1367046"/>
              <a:ext cx="468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158885" y="2527119"/>
              <a:ext cx="46800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107504" y="158101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꿈을 갖게 된 계기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5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3546" y="248227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나의 특징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5" name="부제목 3">
            <a:extLst>
              <a:ext uri="{FF2B5EF4-FFF2-40B4-BE49-F238E27FC236}">
                <a16:creationId xmlns:a16="http://schemas.microsoft.com/office/drawing/2014/main" id="{6719F2DB-DF77-46F7-ABAA-BE36E5FE6175}"/>
              </a:ext>
            </a:extLst>
          </p:cNvPr>
          <p:cNvSpPr txBox="1">
            <a:spLocks/>
          </p:cNvSpPr>
          <p:nvPr/>
        </p:nvSpPr>
        <p:spPr>
          <a:xfrm>
            <a:off x="1547664" y="1611586"/>
            <a:ext cx="7128792" cy="970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indent="-51435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나의 성격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장점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단점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좋아하는 과목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 등을 간략하게 소개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44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107504" y="158101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크고 작은 목표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5" name="부제목 3">
            <a:extLst>
              <a:ext uri="{FF2B5EF4-FFF2-40B4-BE49-F238E27FC236}">
                <a16:creationId xmlns:a16="http://schemas.microsoft.com/office/drawing/2014/main" id="{C0619804-36AE-4ABC-BF2D-D49437151009}"/>
              </a:ext>
            </a:extLst>
          </p:cNvPr>
          <p:cNvSpPr txBox="1">
            <a:spLocks/>
          </p:cNvSpPr>
          <p:nvPr/>
        </p:nvSpPr>
        <p:spPr>
          <a:xfrm>
            <a:off x="1187624" y="1625396"/>
            <a:ext cx="7128792" cy="970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indent="-51435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연령별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(10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,20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…)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또는 </a:t>
            </a:r>
            <a:r>
              <a:rPr lang="ko-KR" altLang="en-US" sz="2000" b="1" spc="-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활동별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영어공부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운동</a:t>
            </a:r>
            <a:r>
              <a:rPr lang="en-US" altLang="ko-KR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…)</a:t>
            </a: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로 간략히 소개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9958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107504" y="158101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 소개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5" name="부제목 3">
            <a:extLst>
              <a:ext uri="{FF2B5EF4-FFF2-40B4-BE49-F238E27FC236}">
                <a16:creationId xmlns:a16="http://schemas.microsoft.com/office/drawing/2014/main" id="{C0619804-36AE-4ABC-BF2D-D49437151009}"/>
              </a:ext>
            </a:extLst>
          </p:cNvPr>
          <p:cNvSpPr txBox="1">
            <a:spLocks/>
          </p:cNvSpPr>
          <p:nvPr/>
        </p:nvSpPr>
        <p:spPr>
          <a:xfrm>
            <a:off x="2195736" y="1625396"/>
            <a:ext cx="6120680" cy="970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indent="-51435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내가 갖고 싶은 직업에 대해 구체적으로 소개</a:t>
            </a:r>
            <a:endParaRPr lang="en-US" altLang="ko-KR" sz="2000" b="1" spc="-15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R="0" indent="-51435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2803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107504" y="158101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조건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5" name="부제목 3">
            <a:extLst>
              <a:ext uri="{FF2B5EF4-FFF2-40B4-BE49-F238E27FC236}">
                <a16:creationId xmlns:a16="http://schemas.microsoft.com/office/drawing/2014/main" id="{C0619804-36AE-4ABC-BF2D-D49437151009}"/>
              </a:ext>
            </a:extLst>
          </p:cNvPr>
          <p:cNvSpPr txBox="1">
            <a:spLocks/>
          </p:cNvSpPr>
          <p:nvPr/>
        </p:nvSpPr>
        <p:spPr>
          <a:xfrm>
            <a:off x="1979712" y="1594577"/>
            <a:ext cx="7560840" cy="970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indent="-51435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20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꿈을 이루기 위한 조건들에 대해 조사하고 간략히 소개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453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nhn\바탕 화면\하늘수채\그림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107504" y="158101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 </a:t>
            </a:r>
            <a:r>
              <a:rPr lang="ko-KR" altLang="en-US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꿈을 이루기 위한 과정 </a:t>
            </a:r>
            <a:r>
              <a:rPr lang="en-US" altLang="ko-KR" sz="3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" pitchFamily="18" charset="-127"/>
                <a:ea typeface="나눔명조" pitchFamily="18" charset="-127"/>
              </a:rPr>
              <a:t>|</a:t>
            </a:r>
          </a:p>
        </p:txBody>
      </p:sp>
      <p:pic>
        <p:nvPicPr>
          <p:cNvPr id="16" name="그림 15" descr="낙옆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2680">
            <a:off x="5299906" y="2663815"/>
            <a:ext cx="1377721" cy="1079999"/>
          </a:xfrm>
          <a:prstGeom prst="rect">
            <a:avLst/>
          </a:prstGeom>
          <a:effectLst>
            <a:outerShdw blurRad="38100" dist="254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5859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nhn\바탕 화면\하늘수채\그림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9512" y="1210582"/>
            <a:ext cx="9144000" cy="7405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indent="-514350" algn="ctr">
              <a:lnSpc>
                <a:spcPct val="150000"/>
              </a:lnSpc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이상으로 저의 꿈 발표를 마치겠습니다</a:t>
            </a:r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</a:p>
        </p:txBody>
      </p:sp>
      <p:pic>
        <p:nvPicPr>
          <p:cNvPr id="11" name="그림 10" descr="pe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336477">
            <a:off x="5004667" y="3670963"/>
            <a:ext cx="3960764" cy="256594"/>
          </a:xfrm>
          <a:prstGeom prst="rect">
            <a:avLst/>
          </a:prstGeom>
          <a:effectLst>
            <a:outerShdw blurRad="127000" dist="127000" dir="1140000" algn="tl" rotWithShape="0">
              <a:prstClr val="black">
                <a:alpha val="42000"/>
              </a:prstClr>
            </a:outerShdw>
          </a:effectLst>
        </p:spPr>
      </p:pic>
      <p:pic>
        <p:nvPicPr>
          <p:cNvPr id="13" name="그림 12" descr="잉크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3645024"/>
            <a:ext cx="1498413" cy="132063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457288" y="6233750"/>
            <a:ext cx="21579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3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30" dirty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5"/>
              </a:rPr>
              <a:t>설치하기</a:t>
            </a:r>
            <a:endParaRPr lang="ko-KR" altLang="en-US" sz="800" u="sng" spc="-3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3F3F3F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113</Words>
  <Application>Microsoft Office PowerPoint</Application>
  <PresentationFormat>화면 슬라이드 쇼(4:3)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나눔고딕</vt:lpstr>
      <vt:lpstr>맑은 고딕</vt:lpstr>
      <vt:lpstr>HY견고딕</vt:lpstr>
      <vt:lpstr>Arial</vt:lpstr>
      <vt:lpstr>나눔명조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3</cp:revision>
  <dcterms:created xsi:type="dcterms:W3CDTF">2011-08-23T09:33:59Z</dcterms:created>
  <dcterms:modified xsi:type="dcterms:W3CDTF">2021-01-22T02:47:09Z</dcterms:modified>
</cp:coreProperties>
</file>